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56" r:id="rId5"/>
    <p:sldId id="259" r:id="rId6"/>
    <p:sldId id="263" r:id="rId7"/>
    <p:sldId id="267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B42CE-C05B-4619-8EC0-95E3F4F8BE96}" v="8" dt="2023-11-15T08:51:15.449"/>
    <p1510:client id="{87F4F49A-0A46-4CA7-9BB4-39C3B60D3704}" v="8" dt="2023-11-15T09:34:46.550"/>
    <p1510:client id="{96AED780-4130-439C-BB36-0508BE25D58A}" v="52" dt="2023-11-15T11:30:01.240"/>
    <p1510:client id="{AA3F2F2D-41DA-4A43-9F11-7484ABBBD6C4}" v="75" dt="2023-11-14T11:38:55.268"/>
    <p1510:client id="{C42DC06B-758F-471A-ABAA-55731DFF7230}" v="6" dt="2023-11-14T11:54:07.459"/>
    <p1510:client id="{C7744697-1955-45AF-91A8-9DAA02BA2A9C}" v="1" dt="2023-11-15T09:37:07.751"/>
    <p1510:client id="{ED514C00-4D64-4CD6-A385-205EF8589FF6}" v="70" vWet="72" dt="2023-11-15T11:19:10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rmod Stautland Stokka" userId="S::594774@stud.hvl.no::f2133bfd-7eaa-4bfb-b03c-60e9390b96a8" providerId="AD" clId="Web-{C7744697-1955-45AF-91A8-9DAA02BA2A9C}"/>
    <pc:docChg chg="sldOrd">
      <pc:chgData name="Tormod Stautland Stokka" userId="S::594774@stud.hvl.no::f2133bfd-7eaa-4bfb-b03c-60e9390b96a8" providerId="AD" clId="Web-{C7744697-1955-45AF-91A8-9DAA02BA2A9C}" dt="2023-11-15T09:37:07.751" v="0"/>
      <pc:docMkLst>
        <pc:docMk/>
      </pc:docMkLst>
      <pc:sldChg chg="ord">
        <pc:chgData name="Tormod Stautland Stokka" userId="S::594774@stud.hvl.no::f2133bfd-7eaa-4bfb-b03c-60e9390b96a8" providerId="AD" clId="Web-{C7744697-1955-45AF-91A8-9DAA02BA2A9C}" dt="2023-11-15T09:37:07.751" v="0"/>
        <pc:sldMkLst>
          <pc:docMk/>
          <pc:sldMk cId="3552685557" sldId="256"/>
        </pc:sldMkLst>
      </pc:sldChg>
    </pc:docChg>
  </pc:docChgLst>
  <pc:docChgLst>
    <pc:chgData name="Henrik Eikefet" userId="S::594780@stud.hvl.no::35ee793b-d6a6-40c4-a91c-5931bcf0837b" providerId="AD" clId="Web-{AA3F2F2D-41DA-4A43-9F11-7484ABBBD6C4}"/>
    <pc:docChg chg="modSld sldOrd">
      <pc:chgData name="Henrik Eikefet" userId="S::594780@stud.hvl.no::35ee793b-d6a6-40c4-a91c-5931bcf0837b" providerId="AD" clId="Web-{AA3F2F2D-41DA-4A43-9F11-7484ABBBD6C4}" dt="2023-11-14T11:38:55.268" v="69" actId="1076"/>
      <pc:docMkLst>
        <pc:docMk/>
      </pc:docMkLst>
      <pc:sldChg chg="modSp">
        <pc:chgData name="Henrik Eikefet" userId="S::594780@stud.hvl.no::35ee793b-d6a6-40c4-a91c-5931bcf0837b" providerId="AD" clId="Web-{AA3F2F2D-41DA-4A43-9F11-7484ABBBD6C4}" dt="2023-11-14T11:03:25.333" v="0" actId="20577"/>
        <pc:sldMkLst>
          <pc:docMk/>
          <pc:sldMk cId="3552685557" sldId="256"/>
        </pc:sldMkLst>
        <pc:spChg chg="mod">
          <ac:chgData name="Henrik Eikefet" userId="S::594780@stud.hvl.no::35ee793b-d6a6-40c4-a91c-5931bcf0837b" providerId="AD" clId="Web-{AA3F2F2D-41DA-4A43-9F11-7484ABBBD6C4}" dt="2023-11-14T11:03:25.333" v="0" actId="20577"/>
          <ac:spMkLst>
            <pc:docMk/>
            <pc:sldMk cId="3552685557" sldId="256"/>
            <ac:spMk id="3" creationId="{B722A0E8-BFF0-7782-4160-CC354C945581}"/>
          </ac:spMkLst>
        </pc:spChg>
      </pc:sldChg>
      <pc:sldChg chg="ord">
        <pc:chgData name="Henrik Eikefet" userId="S::594780@stud.hvl.no::35ee793b-d6a6-40c4-a91c-5931bcf0837b" providerId="AD" clId="Web-{AA3F2F2D-41DA-4A43-9F11-7484ABBBD6C4}" dt="2023-11-14T11:07:58.289" v="55"/>
        <pc:sldMkLst>
          <pc:docMk/>
          <pc:sldMk cId="2421053598" sldId="259"/>
        </pc:sldMkLst>
      </pc:sldChg>
      <pc:sldChg chg="addSp delSp modSp">
        <pc:chgData name="Henrik Eikefet" userId="S::594780@stud.hvl.no::35ee793b-d6a6-40c4-a91c-5931bcf0837b" providerId="AD" clId="Web-{AA3F2F2D-41DA-4A43-9F11-7484ABBBD6C4}" dt="2023-11-14T11:38:55.268" v="69" actId="1076"/>
        <pc:sldMkLst>
          <pc:docMk/>
          <pc:sldMk cId="75606448" sldId="267"/>
        </pc:sldMkLst>
        <pc:spChg chg="add mod">
          <ac:chgData name="Henrik Eikefet" userId="S::594780@stud.hvl.no::35ee793b-d6a6-40c4-a91c-5931bcf0837b" providerId="AD" clId="Web-{AA3F2F2D-41DA-4A43-9F11-7484ABBBD6C4}" dt="2023-11-14T11:06:42.976" v="54" actId="20577"/>
          <ac:spMkLst>
            <pc:docMk/>
            <pc:sldMk cId="75606448" sldId="267"/>
            <ac:spMk id="8" creationId="{AA62CC18-A97E-7372-5E99-2A960B81DCC9}"/>
          </ac:spMkLst>
        </pc:spChg>
        <pc:picChg chg="del mod">
          <ac:chgData name="Henrik Eikefet" userId="S::594780@stud.hvl.no::35ee793b-d6a6-40c4-a91c-5931bcf0837b" providerId="AD" clId="Web-{AA3F2F2D-41DA-4A43-9F11-7484ABBBD6C4}" dt="2023-11-14T11:27:50.899" v="59"/>
          <ac:picMkLst>
            <pc:docMk/>
            <pc:sldMk cId="75606448" sldId="267"/>
            <ac:picMk id="4" creationId="{F2BA75EA-7025-C06A-C3C5-323C51A90919}"/>
          </ac:picMkLst>
        </pc:picChg>
        <pc:picChg chg="del mod">
          <ac:chgData name="Henrik Eikefet" userId="S::594780@stud.hvl.no::35ee793b-d6a6-40c4-a91c-5931bcf0837b" providerId="AD" clId="Web-{AA3F2F2D-41DA-4A43-9F11-7484ABBBD6C4}" dt="2023-11-14T11:27:32.633" v="56"/>
          <ac:picMkLst>
            <pc:docMk/>
            <pc:sldMk cId="75606448" sldId="267"/>
            <ac:picMk id="5" creationId="{6736D49C-5FBA-50EC-9AC8-F6FC92E17B95}"/>
          </ac:picMkLst>
        </pc:picChg>
        <pc:picChg chg="mod">
          <ac:chgData name="Henrik Eikefet" userId="S::594780@stud.hvl.no::35ee793b-d6a6-40c4-a91c-5931bcf0837b" providerId="AD" clId="Web-{AA3F2F2D-41DA-4A43-9F11-7484ABBBD6C4}" dt="2023-11-14T11:30:15.401" v="63" actId="1076"/>
          <ac:picMkLst>
            <pc:docMk/>
            <pc:sldMk cId="75606448" sldId="267"/>
            <ac:picMk id="6" creationId="{8A07F9B4-8EFF-46A8-2C62-DCF773CAEA6F}"/>
          </ac:picMkLst>
        </pc:picChg>
        <pc:picChg chg="add del mod">
          <ac:chgData name="Henrik Eikefet" userId="S::594780@stud.hvl.no::35ee793b-d6a6-40c4-a91c-5931bcf0837b" providerId="AD" clId="Web-{AA3F2F2D-41DA-4A43-9F11-7484ABBBD6C4}" dt="2023-11-14T11:38:02.876" v="64"/>
          <ac:picMkLst>
            <pc:docMk/>
            <pc:sldMk cId="75606448" sldId="267"/>
            <ac:picMk id="7" creationId="{5CC8BEA3-E774-6CAE-5A04-C7D38CD0429C}"/>
          </ac:picMkLst>
        </pc:picChg>
        <pc:picChg chg="add del mod">
          <ac:chgData name="Henrik Eikefet" userId="S::594780@stud.hvl.no::35ee793b-d6a6-40c4-a91c-5931bcf0837b" providerId="AD" clId="Web-{AA3F2F2D-41DA-4A43-9F11-7484ABBBD6C4}" dt="2023-11-14T11:38:17.814" v="67"/>
          <ac:picMkLst>
            <pc:docMk/>
            <pc:sldMk cId="75606448" sldId="267"/>
            <ac:picMk id="9" creationId="{68DE59EC-3CD4-A1F4-CFAF-147E115FD43F}"/>
          </ac:picMkLst>
        </pc:picChg>
        <pc:picChg chg="add mod">
          <ac:chgData name="Henrik Eikefet" userId="S::594780@stud.hvl.no::35ee793b-d6a6-40c4-a91c-5931bcf0837b" providerId="AD" clId="Web-{AA3F2F2D-41DA-4A43-9F11-7484ABBBD6C4}" dt="2023-11-14T11:38:10.939" v="66" actId="1076"/>
          <ac:picMkLst>
            <pc:docMk/>
            <pc:sldMk cId="75606448" sldId="267"/>
            <ac:picMk id="10" creationId="{C2ACB889-D4C4-8316-1588-6971B9A7D051}"/>
          </ac:picMkLst>
        </pc:picChg>
        <pc:picChg chg="add mod">
          <ac:chgData name="Henrik Eikefet" userId="S::594780@stud.hvl.no::35ee793b-d6a6-40c4-a91c-5931bcf0837b" providerId="AD" clId="Web-{AA3F2F2D-41DA-4A43-9F11-7484ABBBD6C4}" dt="2023-11-14T11:38:55.268" v="69" actId="1076"/>
          <ac:picMkLst>
            <pc:docMk/>
            <pc:sldMk cId="75606448" sldId="267"/>
            <ac:picMk id="11" creationId="{6AFE9679-BD76-B1BB-68F3-3BD9AC3B15A1}"/>
          </ac:picMkLst>
        </pc:picChg>
      </pc:sldChg>
    </pc:docChg>
  </pc:docChgLst>
  <pc:docChgLst>
    <pc:chgData name="Tormod Stautland Stokka" userId="f2133bfd-7eaa-4bfb-b03c-60e9390b96a8" providerId="ADAL" clId="{96AED780-4130-439C-BB36-0508BE25D58A}"/>
    <pc:docChg chg="custSel modSld">
      <pc:chgData name="Tormod Stautland Stokka" userId="f2133bfd-7eaa-4bfb-b03c-60e9390b96a8" providerId="ADAL" clId="{96AED780-4130-439C-BB36-0508BE25D58A}" dt="2023-11-15T11:30:01.240" v="49" actId="478"/>
      <pc:docMkLst>
        <pc:docMk/>
      </pc:docMkLst>
      <pc:sldChg chg="addSp delSp modSp mod modAnim">
        <pc:chgData name="Tormod Stautland Stokka" userId="f2133bfd-7eaa-4bfb-b03c-60e9390b96a8" providerId="ADAL" clId="{96AED780-4130-439C-BB36-0508BE25D58A}" dt="2023-11-15T11:30:01.240" v="49" actId="478"/>
        <pc:sldMkLst>
          <pc:docMk/>
          <pc:sldMk cId="1345360333" sldId="266"/>
        </pc:sldMkLst>
        <pc:picChg chg="add mod">
          <ac:chgData name="Tormod Stautland Stokka" userId="f2133bfd-7eaa-4bfb-b03c-60e9390b96a8" providerId="ADAL" clId="{96AED780-4130-439C-BB36-0508BE25D58A}" dt="2023-11-15T11:28:16.380" v="43" actId="1076"/>
          <ac:picMkLst>
            <pc:docMk/>
            <pc:sldMk cId="1345360333" sldId="266"/>
            <ac:picMk id="3" creationId="{126D04FC-FFE4-511D-A3FA-420AD7C5DFC4}"/>
          </ac:picMkLst>
        </pc:picChg>
        <pc:picChg chg="mod">
          <ac:chgData name="Tormod Stautland Stokka" userId="f2133bfd-7eaa-4bfb-b03c-60e9390b96a8" providerId="ADAL" clId="{96AED780-4130-439C-BB36-0508BE25D58A}" dt="2023-11-15T11:20:16.635" v="27" actId="14100"/>
          <ac:picMkLst>
            <pc:docMk/>
            <pc:sldMk cId="1345360333" sldId="266"/>
            <ac:picMk id="4" creationId="{DC5D9898-C950-B92F-A58B-B666873C1AA6}"/>
          </ac:picMkLst>
        </pc:picChg>
        <pc:picChg chg="del mod">
          <ac:chgData name="Tormod Stautland Stokka" userId="f2133bfd-7eaa-4bfb-b03c-60e9390b96a8" providerId="ADAL" clId="{96AED780-4130-439C-BB36-0508BE25D58A}" dt="2023-11-15T11:20:02.959" v="18" actId="478"/>
          <ac:picMkLst>
            <pc:docMk/>
            <pc:sldMk cId="1345360333" sldId="266"/>
            <ac:picMk id="5" creationId="{4A309EEF-FB44-12BE-6C12-D32711DF03E9}"/>
          </ac:picMkLst>
        </pc:picChg>
        <pc:picChg chg="add del mod">
          <ac:chgData name="Tormod Stautland Stokka" userId="f2133bfd-7eaa-4bfb-b03c-60e9390b96a8" providerId="ADAL" clId="{96AED780-4130-439C-BB36-0508BE25D58A}" dt="2023-11-15T11:30:01.240" v="49" actId="478"/>
          <ac:picMkLst>
            <pc:docMk/>
            <pc:sldMk cId="1345360333" sldId="266"/>
            <ac:picMk id="6" creationId="{323F92EB-29D9-7C42-413A-F1E451B63C4A}"/>
          </ac:picMkLst>
        </pc:picChg>
        <pc:picChg chg="add del mod">
          <ac:chgData name="Tormod Stautland Stokka" userId="f2133bfd-7eaa-4bfb-b03c-60e9390b96a8" providerId="ADAL" clId="{96AED780-4130-439C-BB36-0508BE25D58A}" dt="2023-11-15T11:19:57.220" v="15" actId="478"/>
          <ac:picMkLst>
            <pc:docMk/>
            <pc:sldMk cId="1345360333" sldId="266"/>
            <ac:picMk id="6" creationId="{B9EF5676-5C62-9904-858B-366FED7D0AB1}"/>
          </ac:picMkLst>
        </pc:picChg>
        <pc:picChg chg="add mod">
          <ac:chgData name="Tormod Stautland Stokka" userId="f2133bfd-7eaa-4bfb-b03c-60e9390b96a8" providerId="ADAL" clId="{96AED780-4130-439C-BB36-0508BE25D58A}" dt="2023-11-15T11:20:37.724" v="34" actId="14100"/>
          <ac:picMkLst>
            <pc:docMk/>
            <pc:sldMk cId="1345360333" sldId="266"/>
            <ac:picMk id="8" creationId="{3504F4B1-8DDF-D268-FC9B-C4187563FAFC}"/>
          </ac:picMkLst>
        </pc:picChg>
        <pc:picChg chg="mod">
          <ac:chgData name="Tormod Stautland Stokka" userId="f2133bfd-7eaa-4bfb-b03c-60e9390b96a8" providerId="ADAL" clId="{96AED780-4130-439C-BB36-0508BE25D58A}" dt="2023-11-15T11:28:11.840" v="40" actId="1076"/>
          <ac:picMkLst>
            <pc:docMk/>
            <pc:sldMk cId="1345360333" sldId="266"/>
            <ac:picMk id="1026" creationId="{4BCD4F59-0BCD-A9F9-0C72-14D467554831}"/>
          </ac:picMkLst>
        </pc:picChg>
        <pc:picChg chg="del mod">
          <ac:chgData name="Tormod Stautland Stokka" userId="f2133bfd-7eaa-4bfb-b03c-60e9390b96a8" providerId="ADAL" clId="{96AED780-4130-439C-BB36-0508BE25D58A}" dt="2023-11-15T11:28:10.368" v="39" actId="478"/>
          <ac:picMkLst>
            <pc:docMk/>
            <pc:sldMk cId="1345360333" sldId="266"/>
            <ac:picMk id="1028" creationId="{5B397A87-B1F8-209B-495B-A27CF5B92402}"/>
          </ac:picMkLst>
        </pc:picChg>
      </pc:sldChg>
    </pc:docChg>
  </pc:docChgLst>
  <pc:docChgLst>
    <pc:chgData name="Henrik Eikefet" userId="S::594780@stud.hvl.no::35ee793b-d6a6-40c4-a91c-5931bcf0837b" providerId="AD" clId="Web-{52AB42CE-C05B-4619-8EC0-95E3F4F8BE96}"/>
    <pc:docChg chg="modSld">
      <pc:chgData name="Henrik Eikefet" userId="S::594780@stud.hvl.no::35ee793b-d6a6-40c4-a91c-5931bcf0837b" providerId="AD" clId="Web-{52AB42CE-C05B-4619-8EC0-95E3F4F8BE96}" dt="2023-11-15T08:51:15.449" v="6" actId="1076"/>
      <pc:docMkLst>
        <pc:docMk/>
      </pc:docMkLst>
      <pc:sldChg chg="addSp delSp modSp">
        <pc:chgData name="Henrik Eikefet" userId="S::594780@stud.hvl.no::35ee793b-d6a6-40c4-a91c-5931bcf0837b" providerId="AD" clId="Web-{52AB42CE-C05B-4619-8EC0-95E3F4F8BE96}" dt="2023-11-15T08:51:15.449" v="6" actId="1076"/>
        <pc:sldMkLst>
          <pc:docMk/>
          <pc:sldMk cId="1345360333" sldId="266"/>
        </pc:sldMkLst>
        <pc:picChg chg="add del mod">
          <ac:chgData name="Henrik Eikefet" userId="S::594780@stud.hvl.no::35ee793b-d6a6-40c4-a91c-5931bcf0837b" providerId="AD" clId="Web-{52AB42CE-C05B-4619-8EC0-95E3F4F8BE96}" dt="2023-11-15T08:49:06.040" v="2"/>
          <ac:picMkLst>
            <pc:docMk/>
            <pc:sldMk cId="1345360333" sldId="266"/>
            <ac:picMk id="3" creationId="{13D73861-2B9D-A941-0241-9F4CD1A9811E}"/>
          </ac:picMkLst>
        </pc:picChg>
        <pc:picChg chg="add mod">
          <ac:chgData name="Henrik Eikefet" userId="S::594780@stud.hvl.no::35ee793b-d6a6-40c4-a91c-5931bcf0837b" providerId="AD" clId="Web-{52AB42CE-C05B-4619-8EC0-95E3F4F8BE96}" dt="2023-11-15T08:50:48.042" v="4" actId="1076"/>
          <ac:picMkLst>
            <pc:docMk/>
            <pc:sldMk cId="1345360333" sldId="266"/>
            <ac:picMk id="4" creationId="{DC5D9898-C950-B92F-A58B-B666873C1AA6}"/>
          </ac:picMkLst>
        </pc:picChg>
        <pc:picChg chg="add mod">
          <ac:chgData name="Henrik Eikefet" userId="S::594780@stud.hvl.no::35ee793b-d6a6-40c4-a91c-5931bcf0837b" providerId="AD" clId="Web-{52AB42CE-C05B-4619-8EC0-95E3F4F8BE96}" dt="2023-11-15T08:51:15.449" v="6" actId="1076"/>
          <ac:picMkLst>
            <pc:docMk/>
            <pc:sldMk cId="1345360333" sldId="266"/>
            <ac:picMk id="5" creationId="{4A309EEF-FB44-12BE-6C12-D32711DF03E9}"/>
          </ac:picMkLst>
        </pc:picChg>
      </pc:sldChg>
    </pc:docChg>
  </pc:docChgLst>
  <pc:docChgLst>
    <pc:chgData name="Henrik Eikefet" userId="S::594780@stud.hvl.no::35ee793b-d6a6-40c4-a91c-5931bcf0837b" providerId="AD" clId="Web-{0D0A370F-7F4F-46CA-A924-4AD3753358BC}"/>
    <pc:docChg chg="modSld">
      <pc:chgData name="Henrik Eikefet" userId="S::594780@stud.hvl.no::35ee793b-d6a6-40c4-a91c-5931bcf0837b" providerId="AD" clId="Web-{0D0A370F-7F4F-46CA-A924-4AD3753358BC}" dt="2023-11-14T11:02:14.248" v="6" actId="1076"/>
      <pc:docMkLst>
        <pc:docMk/>
      </pc:docMkLst>
      <pc:sldChg chg="addSp modSp">
        <pc:chgData name="Henrik Eikefet" userId="S::594780@stud.hvl.no::35ee793b-d6a6-40c4-a91c-5931bcf0837b" providerId="AD" clId="Web-{0D0A370F-7F4F-46CA-A924-4AD3753358BC}" dt="2023-11-14T11:02:14.248" v="6" actId="1076"/>
        <pc:sldMkLst>
          <pc:docMk/>
          <pc:sldMk cId="75606448" sldId="267"/>
        </pc:sldMkLst>
        <pc:picChg chg="mod">
          <ac:chgData name="Henrik Eikefet" userId="S::594780@stud.hvl.no::35ee793b-d6a6-40c4-a91c-5931bcf0837b" providerId="AD" clId="Web-{0D0A370F-7F4F-46CA-A924-4AD3753358BC}" dt="2023-11-14T11:02:01.561" v="3" actId="1076"/>
          <ac:picMkLst>
            <pc:docMk/>
            <pc:sldMk cId="75606448" sldId="267"/>
            <ac:picMk id="4" creationId="{F2BA75EA-7025-C06A-C3C5-323C51A90919}"/>
          </ac:picMkLst>
        </pc:picChg>
        <pc:picChg chg="mod">
          <ac:chgData name="Henrik Eikefet" userId="S::594780@stud.hvl.no::35ee793b-d6a6-40c4-a91c-5931bcf0837b" providerId="AD" clId="Web-{0D0A370F-7F4F-46CA-A924-4AD3753358BC}" dt="2023-11-14T11:02:14.248" v="6" actId="1076"/>
          <ac:picMkLst>
            <pc:docMk/>
            <pc:sldMk cId="75606448" sldId="267"/>
            <ac:picMk id="5" creationId="{6736D49C-5FBA-50EC-9AC8-F6FC92E17B95}"/>
          </ac:picMkLst>
        </pc:picChg>
        <pc:picChg chg="add mod">
          <ac:chgData name="Henrik Eikefet" userId="S::594780@stud.hvl.no::35ee793b-d6a6-40c4-a91c-5931bcf0837b" providerId="AD" clId="Web-{0D0A370F-7F4F-46CA-A924-4AD3753358BC}" dt="2023-11-14T11:02:11.342" v="5" actId="1076"/>
          <ac:picMkLst>
            <pc:docMk/>
            <pc:sldMk cId="75606448" sldId="267"/>
            <ac:picMk id="6" creationId="{8A07F9B4-8EFF-46A8-2C62-DCF773CAEA6F}"/>
          </ac:picMkLst>
        </pc:picChg>
      </pc:sldChg>
    </pc:docChg>
  </pc:docChgLst>
  <pc:docChgLst>
    <pc:chgData name="Daniel Sortland" userId="d6acc675-0fd7-49b5-89ca-e96922c894e8" providerId="ADAL" clId="{87F4F49A-0A46-4CA7-9BB4-39C3B60D3704}"/>
    <pc:docChg chg="modSld">
      <pc:chgData name="Daniel Sortland" userId="d6acc675-0fd7-49b5-89ca-e96922c894e8" providerId="ADAL" clId="{87F4F49A-0A46-4CA7-9BB4-39C3B60D3704}" dt="2023-11-15T09:34:46.550" v="6" actId="1076"/>
      <pc:docMkLst>
        <pc:docMk/>
      </pc:docMkLst>
      <pc:sldChg chg="delSp modSp mod">
        <pc:chgData name="Daniel Sortland" userId="d6acc675-0fd7-49b5-89ca-e96922c894e8" providerId="ADAL" clId="{87F4F49A-0A46-4CA7-9BB4-39C3B60D3704}" dt="2023-11-14T09:10:50.970" v="2" actId="478"/>
        <pc:sldMkLst>
          <pc:docMk/>
          <pc:sldMk cId="1332080164" sldId="263"/>
        </pc:sldMkLst>
        <pc:spChg chg="mod">
          <ac:chgData name="Daniel Sortland" userId="d6acc675-0fd7-49b5-89ca-e96922c894e8" providerId="ADAL" clId="{87F4F49A-0A46-4CA7-9BB4-39C3B60D3704}" dt="2023-11-14T09:10:48.555" v="0" actId="20577"/>
          <ac:spMkLst>
            <pc:docMk/>
            <pc:sldMk cId="1332080164" sldId="263"/>
            <ac:spMk id="5" creationId="{39A87FA2-AAC6-71DC-C9B4-2F1C349C064C}"/>
          </ac:spMkLst>
        </pc:spChg>
        <pc:picChg chg="del">
          <ac:chgData name="Daniel Sortland" userId="d6acc675-0fd7-49b5-89ca-e96922c894e8" providerId="ADAL" clId="{87F4F49A-0A46-4CA7-9BB4-39C3B60D3704}" dt="2023-11-14T09:10:50.970" v="2" actId="478"/>
          <ac:picMkLst>
            <pc:docMk/>
            <pc:sldMk cId="1332080164" sldId="263"/>
            <ac:picMk id="2050" creationId="{8114807D-8C88-F27C-1E87-F1A93EFA3FCD}"/>
          </ac:picMkLst>
        </pc:picChg>
        <pc:picChg chg="del">
          <ac:chgData name="Daniel Sortland" userId="d6acc675-0fd7-49b5-89ca-e96922c894e8" providerId="ADAL" clId="{87F4F49A-0A46-4CA7-9BB4-39C3B60D3704}" dt="2023-11-14T09:10:49.951" v="1" actId="478"/>
          <ac:picMkLst>
            <pc:docMk/>
            <pc:sldMk cId="1332080164" sldId="263"/>
            <ac:picMk id="2052" creationId="{4F8FB0B8-2D11-32BA-058B-0C0FF5C5E8DA}"/>
          </ac:picMkLst>
        </pc:picChg>
      </pc:sldChg>
      <pc:sldChg chg="modSp mod">
        <pc:chgData name="Daniel Sortland" userId="d6acc675-0fd7-49b5-89ca-e96922c894e8" providerId="ADAL" clId="{87F4F49A-0A46-4CA7-9BB4-39C3B60D3704}" dt="2023-11-15T09:34:46.550" v="6" actId="1076"/>
        <pc:sldMkLst>
          <pc:docMk/>
          <pc:sldMk cId="1441448082" sldId="265"/>
        </pc:sldMkLst>
        <pc:picChg chg="mod">
          <ac:chgData name="Daniel Sortland" userId="d6acc675-0fd7-49b5-89ca-e96922c894e8" providerId="ADAL" clId="{87F4F49A-0A46-4CA7-9BB4-39C3B60D3704}" dt="2023-11-15T09:34:46.550" v="6" actId="1076"/>
          <ac:picMkLst>
            <pc:docMk/>
            <pc:sldMk cId="1441448082" sldId="265"/>
            <ac:picMk id="3" creationId="{4ACB4543-F4A1-C9FE-0B84-4F9F661A7922}"/>
          </ac:picMkLst>
        </pc:picChg>
        <pc:picChg chg="mod">
          <ac:chgData name="Daniel Sortland" userId="d6acc675-0fd7-49b5-89ca-e96922c894e8" providerId="ADAL" clId="{87F4F49A-0A46-4CA7-9BB4-39C3B60D3704}" dt="2023-11-15T09:34:37.664" v="5" actId="1076"/>
          <ac:picMkLst>
            <pc:docMk/>
            <pc:sldMk cId="1441448082" sldId="265"/>
            <ac:picMk id="11" creationId="{63FEC5EA-932A-8C31-C200-151938C52B08}"/>
          </ac:picMkLst>
        </pc:picChg>
      </pc:sldChg>
    </pc:docChg>
  </pc:docChgLst>
  <pc:docChgLst>
    <pc:chgData name="Henrik Eikefet" userId="35ee793b-d6a6-40c4-a91c-5931bcf0837b" providerId="ADAL" clId="{ED514C00-4D64-4CD6-A385-205EF8589FF6}"/>
    <pc:docChg chg="undo custSel modSld">
      <pc:chgData name="Henrik Eikefet" userId="35ee793b-d6a6-40c4-a91c-5931bcf0837b" providerId="ADAL" clId="{ED514C00-4D64-4CD6-A385-205EF8589FF6}" dt="2023-11-15T10:56:33.963" v="69" actId="5793"/>
      <pc:docMkLst>
        <pc:docMk/>
      </pc:docMkLst>
      <pc:sldChg chg="addSp modSp mod">
        <pc:chgData name="Henrik Eikefet" userId="35ee793b-d6a6-40c4-a91c-5931bcf0837b" providerId="ADAL" clId="{ED514C00-4D64-4CD6-A385-205EF8589FF6}" dt="2023-11-15T10:56:33.963" v="69" actId="5793"/>
        <pc:sldMkLst>
          <pc:docMk/>
          <pc:sldMk cId="1332080164" sldId="263"/>
        </pc:sldMkLst>
        <pc:spChg chg="mod">
          <ac:chgData name="Henrik Eikefet" userId="35ee793b-d6a6-40c4-a91c-5931bcf0837b" providerId="ADAL" clId="{ED514C00-4D64-4CD6-A385-205EF8589FF6}" dt="2023-11-15T10:56:33.963" v="69" actId="5793"/>
          <ac:spMkLst>
            <pc:docMk/>
            <pc:sldMk cId="1332080164" sldId="263"/>
            <ac:spMk id="5" creationId="{39A87FA2-AAC6-71DC-C9B4-2F1C349C064C}"/>
          </ac:spMkLst>
        </pc:spChg>
        <pc:picChg chg="add mod">
          <ac:chgData name="Henrik Eikefet" userId="35ee793b-d6a6-40c4-a91c-5931bcf0837b" providerId="ADAL" clId="{ED514C00-4D64-4CD6-A385-205EF8589FF6}" dt="2023-11-15T10:54:41.417" v="65" actId="1076"/>
          <ac:picMkLst>
            <pc:docMk/>
            <pc:sldMk cId="1332080164" sldId="263"/>
            <ac:picMk id="1026" creationId="{11EE6D1B-CCA8-DD47-EA1D-63061D622DE9}"/>
          </ac:picMkLst>
        </pc:picChg>
        <pc:picChg chg="add mod">
          <ac:chgData name="Henrik Eikefet" userId="35ee793b-d6a6-40c4-a91c-5931bcf0837b" providerId="ADAL" clId="{ED514C00-4D64-4CD6-A385-205EF8589FF6}" dt="2023-11-15T10:54:43.139" v="66" actId="1076"/>
          <ac:picMkLst>
            <pc:docMk/>
            <pc:sldMk cId="1332080164" sldId="263"/>
            <ac:picMk id="1028" creationId="{16911BF3-F020-601C-7BC7-A9898682AD6A}"/>
          </ac:picMkLst>
        </pc:picChg>
      </pc:sldChg>
      <pc:sldChg chg="addSp modSp">
        <pc:chgData name="Henrik Eikefet" userId="35ee793b-d6a6-40c4-a91c-5931bcf0837b" providerId="ADAL" clId="{ED514C00-4D64-4CD6-A385-205EF8589FF6}" dt="2023-11-15T08:54:01.699" v="11" actId="1076"/>
        <pc:sldMkLst>
          <pc:docMk/>
          <pc:sldMk cId="1345360333" sldId="266"/>
        </pc:sldMkLst>
        <pc:picChg chg="add mod">
          <ac:chgData name="Henrik Eikefet" userId="35ee793b-d6a6-40c4-a91c-5931bcf0837b" providerId="ADAL" clId="{ED514C00-4D64-4CD6-A385-205EF8589FF6}" dt="2023-11-15T08:54:01.699" v="11" actId="1076"/>
          <ac:picMkLst>
            <pc:docMk/>
            <pc:sldMk cId="1345360333" sldId="266"/>
            <ac:picMk id="1026" creationId="{4BCD4F59-0BCD-A9F9-0C72-14D467554831}"/>
          </ac:picMkLst>
        </pc:picChg>
        <pc:picChg chg="add mod">
          <ac:chgData name="Henrik Eikefet" userId="35ee793b-d6a6-40c4-a91c-5931bcf0837b" providerId="ADAL" clId="{ED514C00-4D64-4CD6-A385-205EF8589FF6}" dt="2023-11-15T08:53:59.404" v="10" actId="1076"/>
          <ac:picMkLst>
            <pc:docMk/>
            <pc:sldMk cId="1345360333" sldId="266"/>
            <ac:picMk id="1028" creationId="{5B397A87-B1F8-209B-495B-A27CF5B92402}"/>
          </ac:picMkLst>
        </pc:picChg>
      </pc:sldChg>
    </pc:docChg>
  </pc:docChgLst>
  <pc:docChgLst>
    <pc:chgData name="Henrik Eikefet" userId="S::594780@stud.hvl.no::35ee793b-d6a6-40c4-a91c-5931bcf0837b" providerId="AD" clId="Web-{C42DC06B-758F-471A-ABAA-55731DFF7230}"/>
    <pc:docChg chg="modSld">
      <pc:chgData name="Henrik Eikefet" userId="S::594780@stud.hvl.no::35ee793b-d6a6-40c4-a91c-5931bcf0837b" providerId="AD" clId="Web-{C42DC06B-758F-471A-ABAA-55731DFF7230}" dt="2023-11-14T11:54:07.459" v="5" actId="20577"/>
      <pc:docMkLst>
        <pc:docMk/>
      </pc:docMkLst>
      <pc:sldChg chg="modSp">
        <pc:chgData name="Henrik Eikefet" userId="S::594780@stud.hvl.no::35ee793b-d6a6-40c4-a91c-5931bcf0837b" providerId="AD" clId="Web-{C42DC06B-758F-471A-ABAA-55731DFF7230}" dt="2023-11-14T11:54:07.459" v="5" actId="20577"/>
        <pc:sldMkLst>
          <pc:docMk/>
          <pc:sldMk cId="1332080164" sldId="263"/>
        </pc:sldMkLst>
        <pc:spChg chg="mod">
          <ac:chgData name="Henrik Eikefet" userId="S::594780@stud.hvl.no::35ee793b-d6a6-40c4-a91c-5931bcf0837b" providerId="AD" clId="Web-{C42DC06B-758F-471A-ABAA-55731DFF7230}" dt="2023-11-14T11:54:07.459" v="5" actId="20577"/>
          <ac:spMkLst>
            <pc:docMk/>
            <pc:sldMk cId="1332080164" sldId="263"/>
            <ac:spMk id="5" creationId="{39A87FA2-AAC6-71DC-C9B4-2F1C349C064C}"/>
          </ac:spMkLst>
        </pc:spChg>
      </pc:sldChg>
    </pc:docChg>
  </pc:docChgLst>
  <pc:docChgLst>
    <pc:chgData name="Henrik Eikefet" userId="S::594780@stud.hvl.no::35ee793b-d6a6-40c4-a91c-5931bcf0837b" providerId="AD" clId="Web-{7A764C51-817B-40BD-B8A7-A53B9CBE28D8}"/>
    <pc:docChg chg="modSld">
      <pc:chgData name="Henrik Eikefet" userId="S::594780@stud.hvl.no::35ee793b-d6a6-40c4-a91c-5931bcf0837b" providerId="AD" clId="Web-{7A764C51-817B-40BD-B8A7-A53B9CBE28D8}" dt="2023-11-14T11:00:10.998" v="3" actId="1076"/>
      <pc:docMkLst>
        <pc:docMk/>
      </pc:docMkLst>
      <pc:sldChg chg="addSp modSp">
        <pc:chgData name="Henrik Eikefet" userId="S::594780@stud.hvl.no::35ee793b-d6a6-40c4-a91c-5931bcf0837b" providerId="AD" clId="Web-{7A764C51-817B-40BD-B8A7-A53B9CBE28D8}" dt="2023-11-14T11:00:10.998" v="3" actId="1076"/>
        <pc:sldMkLst>
          <pc:docMk/>
          <pc:sldMk cId="75606448" sldId="267"/>
        </pc:sldMkLst>
        <pc:picChg chg="add mod">
          <ac:chgData name="Henrik Eikefet" userId="S::594780@stud.hvl.no::35ee793b-d6a6-40c4-a91c-5931bcf0837b" providerId="AD" clId="Web-{7A764C51-817B-40BD-B8A7-A53B9CBE28D8}" dt="2023-11-14T10:59:59.936" v="1" actId="1076"/>
          <ac:picMkLst>
            <pc:docMk/>
            <pc:sldMk cId="75606448" sldId="267"/>
            <ac:picMk id="4" creationId="{F2BA75EA-7025-C06A-C3C5-323C51A90919}"/>
          </ac:picMkLst>
        </pc:picChg>
        <pc:picChg chg="add mod">
          <ac:chgData name="Henrik Eikefet" userId="S::594780@stud.hvl.no::35ee793b-d6a6-40c4-a91c-5931bcf0837b" providerId="AD" clId="Web-{7A764C51-817B-40BD-B8A7-A53B9CBE28D8}" dt="2023-11-14T11:00:10.998" v="3" actId="1076"/>
          <ac:picMkLst>
            <pc:docMk/>
            <pc:sldMk cId="75606448" sldId="267"/>
            <ac:picMk id="5" creationId="{6736D49C-5FBA-50EC-9AC8-F6FC92E17B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6C6BB-A71E-4760-9819-F1A5CED8F573}" type="datetimeFigureOut">
              <a:t>11/15/2023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2C0B2-619A-4CDE-9F78-EB7F93796D1F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063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Daniel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C0B2-619A-4CDE-9F78-EB7F93796D1F}" type="slidenum"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251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>
                <a:ea typeface="Calibri"/>
                <a:cs typeface="+mn-lt"/>
              </a:rPr>
              <a:t>Henrik: Har </a:t>
            </a:r>
            <a:r>
              <a:rPr lang="en-US" err="1">
                <a:ea typeface="Calibri"/>
                <a:cs typeface="+mn-lt"/>
              </a:rPr>
              <a:t>startet</a:t>
            </a:r>
            <a:r>
              <a:rPr lang="en-US">
                <a:ea typeface="Calibri"/>
                <a:cs typeface="+mn-lt"/>
              </a:rPr>
              <a:t> å </a:t>
            </a:r>
            <a:r>
              <a:rPr lang="en-US" err="1">
                <a:ea typeface="Calibri"/>
                <a:cs typeface="+mn-lt"/>
              </a:rPr>
              <a:t>simulere</a:t>
            </a:r>
            <a:r>
              <a:rPr lang="en-US">
                <a:ea typeface="Calibri"/>
                <a:cs typeface="+mn-lt"/>
              </a:rPr>
              <a:t> I ROS, men </a:t>
            </a:r>
            <a:r>
              <a:rPr lang="en-US" err="1">
                <a:ea typeface="Calibri"/>
                <a:cs typeface="+mn-lt"/>
              </a:rPr>
              <a:t>har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hatt</a:t>
            </a:r>
            <a:r>
              <a:rPr lang="en-US">
                <a:ea typeface="Calibri"/>
                <a:cs typeface="+mn-lt"/>
              </a:rPr>
              <a:t> </a:t>
            </a:r>
            <a:r>
              <a:rPr lang="en-US" err="1">
                <a:ea typeface="Calibri"/>
                <a:cs typeface="+mn-lt"/>
              </a:rPr>
              <a:t>litt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utfordringer</a:t>
            </a:r>
            <a:r>
              <a:rPr lang="en-US">
                <a:ea typeface="Calibri"/>
                <a:cs typeface="+mn-lt"/>
              </a:rPr>
              <a:t>. For </a:t>
            </a:r>
            <a:r>
              <a:rPr lang="en-US" err="1">
                <a:ea typeface="Calibri"/>
                <a:cs typeface="+mn-lt"/>
              </a:rPr>
              <a:t>øyeblikket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har</a:t>
            </a:r>
            <a:r>
              <a:rPr lang="en-US">
                <a:ea typeface="Calibri"/>
                <a:cs typeface="+mn-lt"/>
              </a:rPr>
              <a:t> vi </a:t>
            </a:r>
            <a:r>
              <a:rPr lang="en-US" err="1">
                <a:ea typeface="Calibri"/>
                <a:cs typeface="+mn-lt"/>
              </a:rPr>
              <a:t>fått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til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denne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simulasjonen</a:t>
            </a:r>
            <a:r>
              <a:rPr lang="en-US">
                <a:ea typeface="Calibri"/>
                <a:cs typeface="+mn-lt"/>
              </a:rPr>
              <a:t>, </a:t>
            </a:r>
            <a:r>
              <a:rPr lang="en-US" err="1">
                <a:ea typeface="Calibri"/>
                <a:cs typeface="+mn-lt"/>
              </a:rPr>
              <a:t>og</a:t>
            </a:r>
            <a:r>
              <a:rPr lang="en-US">
                <a:ea typeface="Calibri"/>
                <a:cs typeface="+mn-lt"/>
              </a:rPr>
              <a:t> vi </a:t>
            </a:r>
            <a:r>
              <a:rPr lang="en-US" err="1">
                <a:ea typeface="Calibri"/>
                <a:cs typeface="+mn-lt"/>
              </a:rPr>
              <a:t>har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også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fått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kjørt</a:t>
            </a:r>
            <a:r>
              <a:rPr lang="en-US">
                <a:ea typeface="Calibri"/>
                <a:cs typeface="+mn-lt"/>
              </a:rPr>
              <a:t> den </a:t>
            </a:r>
            <a:r>
              <a:rPr lang="en-US" err="1">
                <a:ea typeface="Calibri"/>
                <a:cs typeface="+mn-lt"/>
              </a:rPr>
              <a:t>litt</a:t>
            </a:r>
            <a:r>
              <a:rPr lang="en-US">
                <a:ea typeface="Calibri"/>
                <a:cs typeface="+mn-lt"/>
              </a:rPr>
              <a:t>. </a:t>
            </a:r>
            <a:br>
              <a:rPr lang="en-US">
                <a:cs typeface="+mn-lt"/>
              </a:rPr>
            </a:br>
            <a:r>
              <a:rPr lang="en-US">
                <a:ea typeface="Calibri"/>
                <a:cs typeface="+mn-lt"/>
              </a:rPr>
              <a:t>I lab 4 </a:t>
            </a:r>
            <a:r>
              <a:rPr lang="en-US" err="1">
                <a:ea typeface="Calibri"/>
                <a:cs typeface="+mn-lt"/>
              </a:rPr>
              <a:t>fikk</a:t>
            </a:r>
            <a:r>
              <a:rPr lang="en-US">
                <a:ea typeface="Calibri"/>
                <a:cs typeface="+mn-lt"/>
              </a:rPr>
              <a:t> vi </a:t>
            </a:r>
            <a:r>
              <a:rPr lang="en-US" err="1">
                <a:ea typeface="Calibri"/>
                <a:cs typeface="+mn-lt"/>
              </a:rPr>
              <a:t>testet</a:t>
            </a:r>
            <a:r>
              <a:rPr lang="en-US">
                <a:ea typeface="Calibri"/>
                <a:cs typeface="+mn-lt"/>
              </a:rPr>
              <a:t> </a:t>
            </a:r>
            <a:r>
              <a:rPr lang="en-US" err="1">
                <a:ea typeface="Calibri"/>
                <a:cs typeface="+mn-lt"/>
              </a:rPr>
              <a:t>kommunikasjon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mellom</a:t>
            </a:r>
            <a:r>
              <a:rPr lang="en-US">
                <a:ea typeface="Calibri"/>
                <a:cs typeface="+mn-lt"/>
              </a:rPr>
              <a:t> Matlab </a:t>
            </a:r>
            <a:r>
              <a:rPr lang="en-US" err="1">
                <a:ea typeface="Calibri"/>
                <a:cs typeface="+mn-lt"/>
              </a:rPr>
              <a:t>og</a:t>
            </a:r>
            <a:r>
              <a:rPr lang="en-US">
                <a:ea typeface="Calibri"/>
                <a:cs typeface="+mn-lt"/>
              </a:rPr>
              <a:t> ROS, </a:t>
            </a:r>
            <a:r>
              <a:rPr lang="en-US" err="1">
                <a:ea typeface="Calibri"/>
                <a:cs typeface="+mn-lt"/>
              </a:rPr>
              <a:t>som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gikk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fint</a:t>
            </a:r>
            <a:r>
              <a:rPr lang="en-US">
                <a:ea typeface="Calibri"/>
                <a:cs typeface="+mn-lt"/>
              </a:rPr>
              <a:t>, men vi </a:t>
            </a:r>
            <a:r>
              <a:rPr lang="en-US" err="1">
                <a:ea typeface="Calibri"/>
                <a:cs typeface="+mn-lt"/>
              </a:rPr>
              <a:t>har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enda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ikke</a:t>
            </a:r>
            <a:r>
              <a:rPr lang="en-US">
                <a:ea typeface="Calibri"/>
                <a:cs typeface="+mn-lt"/>
              </a:rPr>
              <a:t> sett </a:t>
            </a:r>
            <a:r>
              <a:rPr lang="en-US" err="1">
                <a:ea typeface="Calibri"/>
                <a:cs typeface="+mn-lt"/>
              </a:rPr>
              <a:t>på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dette</a:t>
            </a:r>
            <a:r>
              <a:rPr lang="en-US">
                <a:ea typeface="Calibri"/>
                <a:cs typeface="+mn-lt"/>
              </a:rPr>
              <a:t> I forhold </a:t>
            </a:r>
            <a:r>
              <a:rPr lang="en-US" err="1">
                <a:ea typeface="Calibri"/>
                <a:cs typeface="+mn-lt"/>
              </a:rPr>
              <a:t>til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prosjektet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vårt</a:t>
            </a:r>
            <a:r>
              <a:rPr lang="en-US">
                <a:ea typeface="Calibri"/>
                <a:cs typeface="+mn-lt"/>
              </a:rPr>
              <a:t>. </a:t>
            </a:r>
            <a:r>
              <a:rPr lang="en-US" err="1">
                <a:ea typeface="Calibri"/>
                <a:cs typeface="+mn-lt"/>
              </a:rPr>
              <a:t>Håpet</a:t>
            </a:r>
            <a:r>
              <a:rPr lang="en-US">
                <a:ea typeface="Calibri"/>
                <a:cs typeface="+mn-lt"/>
              </a:rPr>
              <a:t> er å </a:t>
            </a:r>
            <a:r>
              <a:rPr lang="en-US" err="1">
                <a:ea typeface="Calibri"/>
                <a:cs typeface="+mn-lt"/>
              </a:rPr>
              <a:t>få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en</a:t>
            </a:r>
            <a:r>
              <a:rPr lang="en-US">
                <a:ea typeface="Calibri"/>
                <a:cs typeface="+mn-lt"/>
              </a:rPr>
              <a:t> god </a:t>
            </a:r>
            <a:r>
              <a:rPr lang="en-US" err="1">
                <a:ea typeface="Calibri"/>
                <a:cs typeface="+mn-lt"/>
              </a:rPr>
              <a:t>kommunikasjon</a:t>
            </a:r>
            <a:r>
              <a:rPr lang="en-US">
                <a:ea typeface="Calibri"/>
                <a:cs typeface="+mn-lt"/>
              </a:rPr>
              <a:t>, </a:t>
            </a:r>
            <a:r>
              <a:rPr lang="en-US" err="1">
                <a:ea typeface="Calibri"/>
                <a:cs typeface="+mn-lt"/>
              </a:rPr>
              <a:t>og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eventuelt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få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til</a:t>
            </a:r>
            <a:r>
              <a:rPr lang="en-US">
                <a:ea typeface="Calibri"/>
                <a:cs typeface="+mn-lt"/>
              </a:rPr>
              <a:t> å teste </a:t>
            </a:r>
            <a:r>
              <a:rPr lang="en-US" err="1">
                <a:ea typeface="Calibri"/>
                <a:cs typeface="+mn-lt"/>
              </a:rPr>
              <a:t>programmet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vårt</a:t>
            </a:r>
            <a:r>
              <a:rPr lang="en-US">
                <a:ea typeface="Calibri"/>
                <a:cs typeface="+mn-lt"/>
              </a:rPr>
              <a:t> med </a:t>
            </a:r>
            <a:r>
              <a:rPr lang="en-US" err="1">
                <a:ea typeface="Calibri"/>
                <a:cs typeface="+mn-lt"/>
              </a:rPr>
              <a:t>turtlebot</a:t>
            </a:r>
            <a:r>
              <a:rPr lang="en-US">
                <a:ea typeface="Calibri"/>
                <a:cs typeface="+mn-lt"/>
              </a:rPr>
              <a:t>. </a:t>
            </a:r>
            <a:br>
              <a:rPr lang="en-US">
                <a:ea typeface="Calibri"/>
                <a:cs typeface="+mn-lt"/>
              </a:rPr>
            </a:br>
            <a:endParaRPr lang="en-US">
              <a:ea typeface="Calibri"/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C0B2-619A-4CDE-9F78-EB7F93796D1F}" type="slidenum"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599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Tormod: Because the arm kinematics is revolute on the base, we will use moving to a point, then the arm will turn as desired to pick up toys.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C0B2-619A-4CDE-9F78-EB7F93796D1F}" type="slidenum">
              <a:rPr lang="nb-NO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280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>
                <a:cs typeface="Calibri"/>
              </a:rPr>
              <a:t>Tormod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C0B2-619A-4CDE-9F78-EB7F93796D1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749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Henrik/Daniel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2C0B2-619A-4CDE-9F78-EB7F93796D1F}" type="slidenum">
              <a:rPr lang="nb-NO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204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82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42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71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13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66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26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0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582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37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13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36D6C-A369-49D1-832C-01B13E796650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40029C9-CB70-4A7B-A288-602B2F689037}" type="slidenum">
              <a:rPr lang="nb-NO" smtClean="0"/>
              <a:t>‹#›</a:t>
            </a:fld>
            <a:endParaRPr lang="nb-N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79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7D3B40-7A7F-76BE-AD48-CDDBF6650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354" y="1880740"/>
            <a:ext cx="11650646" cy="2541431"/>
          </a:xfrm>
        </p:spPr>
        <p:txBody>
          <a:bodyPr/>
          <a:lstStyle/>
          <a:p>
            <a:r>
              <a:rPr lang="nb-NO">
                <a:solidFill>
                  <a:srgbClr val="000000"/>
                </a:solidFill>
                <a:latin typeface="LatoWeb"/>
              </a:rPr>
              <a:t>Final presentation</a:t>
            </a:r>
            <a:br>
              <a:rPr lang="nb-NO" b="0" i="0">
                <a:solidFill>
                  <a:srgbClr val="000000"/>
                </a:solidFill>
                <a:effectLst/>
                <a:latin typeface="LatoWeb"/>
              </a:rPr>
            </a:br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722A0E8-BFF0-7782-4160-CC354C945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/>
          </a:bodyPr>
          <a:lstStyle/>
          <a:p>
            <a:r>
              <a:rPr lang="nb-NO"/>
              <a:t>Tormod Stokka – Daniel Sortland – Henrik Eikefet</a:t>
            </a:r>
          </a:p>
        </p:txBody>
      </p:sp>
    </p:spTree>
    <p:extLst>
      <p:ext uri="{BB962C8B-B14F-4D97-AF65-F5344CB8AC3E}">
        <p14:creationId xmlns:p14="http://schemas.microsoft.com/office/powerpoint/2010/main" val="355268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9B1FDFA-E6AA-AA21-BC7D-0AB1657A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GANTT diagram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D92B638-2D6E-62ED-C506-87FA5850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b="1" kern="0">
              <a:latin typeface="Gill Sans MT (Brødtekst)"/>
            </a:endParaRPr>
          </a:p>
          <a:p>
            <a:endParaRPr lang="nb-NO" sz="1800">
              <a:latin typeface="Gill Sans MT (Brødtekst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BDB20-4415-01C0-9795-223C3ED4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1937457"/>
            <a:ext cx="7578164" cy="402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5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48366B-13D4-D84F-8A85-D50BF230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Technical difficulties</a:t>
            </a:r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39A87FA2-AAC6-71DC-C9B4-2F1C349C064C}"/>
              </a:ext>
            </a:extLst>
          </p:cNvPr>
          <p:cNvSpPr txBox="1">
            <a:spLocks/>
          </p:cNvSpPr>
          <p:nvPr/>
        </p:nvSpPr>
        <p:spPr>
          <a:xfrm>
            <a:off x="1292480" y="2065974"/>
            <a:ext cx="9603275" cy="3860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>
                <a:ea typeface="+mn-lt"/>
                <a:cs typeface="+mn-lt"/>
              </a:rPr>
              <a:t>Make the robot drive around and search</a:t>
            </a:r>
            <a:endParaRPr lang="en-US" kern="0">
              <a:latin typeface="Gill Sans MT (Brødtekst)"/>
              <a:cs typeface="Calibri"/>
            </a:endParaRPr>
          </a:p>
          <a:p>
            <a:r>
              <a:rPr lang="en-US" kern="0">
                <a:ea typeface="+mn-lt"/>
                <a:cs typeface="+mn-lt"/>
              </a:rPr>
              <a:t>Locating objects on the ground</a:t>
            </a:r>
          </a:p>
          <a:p>
            <a:r>
              <a:rPr lang="en-US" kern="0">
                <a:ea typeface="+mn-lt"/>
                <a:cs typeface="+mn-lt"/>
              </a:rPr>
              <a:t>ROS &amp; </a:t>
            </a:r>
            <a:r>
              <a:rPr lang="en-US" kern="0" err="1">
                <a:ea typeface="+mn-lt"/>
                <a:cs typeface="+mn-lt"/>
              </a:rPr>
              <a:t>Matlab</a:t>
            </a:r>
            <a:r>
              <a:rPr lang="en-US" kern="0">
                <a:ea typeface="+mn-lt"/>
                <a:cs typeface="+mn-lt"/>
              </a:rPr>
              <a:t> communication</a:t>
            </a:r>
            <a:endParaRPr lang="en-US"/>
          </a:p>
          <a:p>
            <a:pPr marL="171450" indent="-171450">
              <a:buFont typeface="Arial,Sans-Serif" panose="020B0604020202020204" pitchFamily="34" charset="0"/>
            </a:pPr>
            <a:endParaRPr lang="en-US" sz="1800" kern="0">
              <a:latin typeface="Gill Sans MT (Brødtekst)"/>
              <a:cs typeface="Calibri"/>
            </a:endParaRPr>
          </a:p>
          <a:p>
            <a:pPr marL="171450" indent="-171450">
              <a:buFont typeface="Arial,Sans-Serif" panose="020B0604020202020204" pitchFamily="34" charset="0"/>
            </a:pPr>
            <a:endParaRPr lang="en-US" sz="1800" kern="0">
              <a:latin typeface="Gill Sans MT (Brødtekst)"/>
              <a:cs typeface="Calibri"/>
            </a:endParaRPr>
          </a:p>
          <a:p>
            <a:endParaRPr lang="en-GB" sz="1800" b="1" kern="0">
              <a:latin typeface="Gill Sans MT (Brødtekst)"/>
            </a:endParaRPr>
          </a:p>
          <a:p>
            <a:endParaRPr lang="nb-NO" sz="1800">
              <a:latin typeface="Gill Sans MT (Brødtekst)"/>
            </a:endParaRPr>
          </a:p>
        </p:txBody>
      </p:sp>
      <p:pic>
        <p:nvPicPr>
          <p:cNvPr id="1026" name="Picture 2" descr="Et bilde som inneholder tekst, diagram, skjermbilde, kart&#10;&#10;Automatisk generert beskrivelse">
            <a:extLst>
              <a:ext uri="{FF2B5EF4-FFF2-40B4-BE49-F238E27FC236}">
                <a16:creationId xmlns:a16="http://schemas.microsoft.com/office/drawing/2014/main" id="{11EE6D1B-CCA8-DD47-EA1D-63061D62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70" y="3302857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 bilde som inneholder diagram, skjermbilde, line, tekst&#10;&#10;Automatisk generert beskrivelse">
            <a:extLst>
              <a:ext uri="{FF2B5EF4-FFF2-40B4-BE49-F238E27FC236}">
                <a16:creationId xmlns:a16="http://schemas.microsoft.com/office/drawing/2014/main" id="{16911BF3-F020-601C-7BC7-A9898682A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62" y="3302857"/>
            <a:ext cx="31242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08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C6B202-B803-07C7-B971-3EFB3DA6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77886"/>
            <a:ext cx="9603275" cy="1049235"/>
          </a:xfrm>
        </p:spPr>
        <p:txBody>
          <a:bodyPr/>
          <a:lstStyle/>
          <a:p>
            <a:r>
              <a:rPr lang="nb-NO"/>
              <a:t>Design – robot base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B8CD0C8-7A9E-633D-A8C0-224650AB0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3588"/>
            <a:ext cx="9603275" cy="4199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/>
          </a:p>
          <a:p>
            <a:endParaRPr lang="nb-NO"/>
          </a:p>
        </p:txBody>
      </p:sp>
      <p:pic>
        <p:nvPicPr>
          <p:cNvPr id="6" name="Bilde 5" descr="Et bilde som inneholder tekst, skjermbilde, diagram, Font&#10;&#10;Automatisk generert beskrivelse">
            <a:extLst>
              <a:ext uri="{FF2B5EF4-FFF2-40B4-BE49-F238E27FC236}">
                <a16:creationId xmlns:a16="http://schemas.microsoft.com/office/drawing/2014/main" id="{8A07F9B4-8EFF-46A8-2C62-DCF773CA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793" y="3339822"/>
            <a:ext cx="5202381" cy="2650355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AA62CC18-A97E-7372-5E99-2A960B81DCC9}"/>
              </a:ext>
            </a:extLst>
          </p:cNvPr>
          <p:cNvSpPr txBox="1">
            <a:spLocks/>
          </p:cNvSpPr>
          <p:nvPr/>
        </p:nvSpPr>
        <p:spPr>
          <a:xfrm>
            <a:off x="6686770" y="2119341"/>
            <a:ext cx="456235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</a:pPr>
            <a:r>
              <a:rPr lang="nb-NO" sz="1800" err="1"/>
              <a:t>Fusion</a:t>
            </a:r>
            <a:r>
              <a:rPr lang="nb-NO" sz="1800"/>
              <a:t> 360 / </a:t>
            </a:r>
            <a:r>
              <a:rPr lang="nb-NO" sz="1800" err="1"/>
              <a:t>Tinkercad</a:t>
            </a:r>
            <a:endParaRPr lang="nb-NO" sz="1800"/>
          </a:p>
          <a:p>
            <a:pPr marL="285750" indent="-285750">
              <a:buFont typeface="Arial"/>
              <a:buChar char="•"/>
            </a:pPr>
            <a:endParaRPr lang="nb-NO" sz="1800"/>
          </a:p>
          <a:p>
            <a:pPr marL="285750" indent="-285750">
              <a:buFont typeface="Arial"/>
              <a:buChar char="•"/>
            </a:pPr>
            <a:r>
              <a:rPr lang="nb-NO" sz="1800"/>
              <a:t>Plantegning</a:t>
            </a:r>
          </a:p>
        </p:txBody>
      </p:sp>
      <p:pic>
        <p:nvPicPr>
          <p:cNvPr id="10" name="Bilde 9" descr="Et bilde som inneholder leke, automaton&#10;&#10;Automatisk generert beskrivelse">
            <a:extLst>
              <a:ext uri="{FF2B5EF4-FFF2-40B4-BE49-F238E27FC236}">
                <a16:creationId xmlns:a16="http://schemas.microsoft.com/office/drawing/2014/main" id="{C2ACB889-D4C4-8316-1588-6971B9A7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455" y="2508120"/>
            <a:ext cx="2743200" cy="3482991"/>
          </a:xfrm>
          <a:prstGeom prst="rect">
            <a:avLst/>
          </a:prstGeom>
        </p:spPr>
      </p:pic>
      <p:pic>
        <p:nvPicPr>
          <p:cNvPr id="11" name="Bilde 10" descr="Et bilde som inneholder tekst, skjermbilde&#10;&#10;Automatisk generert beskrivelse">
            <a:extLst>
              <a:ext uri="{FF2B5EF4-FFF2-40B4-BE49-F238E27FC236}">
                <a16:creationId xmlns:a16="http://schemas.microsoft.com/office/drawing/2014/main" id="{6AFE9679-BD76-B1BB-68F3-3BD9AC3B1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6" y="2154233"/>
            <a:ext cx="2743200" cy="38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51B4EF-76F7-81B2-CC18-5B6171F7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Design – robot arm </a:t>
            </a:r>
          </a:p>
        </p:txBody>
      </p:sp>
      <p:pic>
        <p:nvPicPr>
          <p:cNvPr id="4" name="Bilde 3" descr="Et bilde som inneholder leke&#10;&#10;Automatisk generert beskrivelse">
            <a:extLst>
              <a:ext uri="{FF2B5EF4-FFF2-40B4-BE49-F238E27FC236}">
                <a16:creationId xmlns:a16="http://schemas.microsoft.com/office/drawing/2014/main" id="{DC5D9898-C950-B92F-A58B-B666873C1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04" y="2246592"/>
            <a:ext cx="2986936" cy="3898568"/>
          </a:xfrm>
          <a:prstGeom prst="rect">
            <a:avLst/>
          </a:prstGeom>
        </p:spPr>
      </p:pic>
      <p:pic>
        <p:nvPicPr>
          <p:cNvPr id="1026" name="Picture 2" descr="Et bilde som inneholder tekst, skjermbilde, diagram&#10;&#10;Automatisk generert beskrivelse">
            <a:extLst>
              <a:ext uri="{FF2B5EF4-FFF2-40B4-BE49-F238E27FC236}">
                <a16:creationId xmlns:a16="http://schemas.microsoft.com/office/drawing/2014/main" id="{4BCD4F59-0BCD-A9F9-0C72-14D467554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100" y="4311819"/>
            <a:ext cx="5001196" cy="241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3504F4B1-8DDF-D268-FC9B-C4187563F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071" y="2246592"/>
            <a:ext cx="3081126" cy="3898568"/>
          </a:xfrm>
          <a:prstGeom prst="rect">
            <a:avLst/>
          </a:prstGeom>
        </p:spPr>
      </p:pic>
      <p:pic>
        <p:nvPicPr>
          <p:cNvPr id="3" name="Figure 1 2023-11-15 12-26-19">
            <a:hlinkClick r:id="" action="ppaction://media"/>
            <a:extLst>
              <a:ext uri="{FF2B5EF4-FFF2-40B4-BE49-F238E27FC236}">
                <a16:creationId xmlns:a16="http://schemas.microsoft.com/office/drawing/2014/main" id="{126D04FC-FFE4-511D-A3FA-420AD7C5D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54100" y="297308"/>
            <a:ext cx="4604426" cy="38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6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51B4EF-76F7-81B2-CC18-5B6171F7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Simulation in gazebo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D49660E9-F36C-8EEB-B562-4DA8CDF76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358" y="2052155"/>
            <a:ext cx="4269275" cy="4054935"/>
          </a:xfrm>
        </p:spPr>
        <p:txBody>
          <a:bodyPr/>
          <a:lstStyle/>
          <a:p>
            <a:endParaRPr lang="nb-NO"/>
          </a:p>
          <a:p>
            <a:endParaRPr lang="nb-NO"/>
          </a:p>
          <a:p>
            <a:endParaRPr lang="nb-NO"/>
          </a:p>
          <a:p>
            <a:endParaRPr lang="nb-NO"/>
          </a:p>
          <a:p>
            <a:endParaRPr lang="nb-NO"/>
          </a:p>
          <a:p>
            <a:endParaRPr lang="nb-NO"/>
          </a:p>
          <a:p>
            <a:endParaRPr lang="nb-NO"/>
          </a:p>
        </p:txBody>
      </p:sp>
      <p:pic>
        <p:nvPicPr>
          <p:cNvPr id="3" name="401743961_6703805519697878_8607813876062022029_n">
            <a:hlinkClick r:id="" action="ppaction://media"/>
            <a:extLst>
              <a:ext uri="{FF2B5EF4-FFF2-40B4-BE49-F238E27FC236}">
                <a16:creationId xmlns:a16="http://schemas.microsoft.com/office/drawing/2014/main" id="{4ACB4543-F4A1-C9FE-0B84-4F9F661A79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23707" y="1970776"/>
            <a:ext cx="2236414" cy="3975847"/>
          </a:xfrm>
          <a:prstGeom prst="rect">
            <a:avLst/>
          </a:prstGeom>
        </p:spPr>
      </p:pic>
      <p:pic>
        <p:nvPicPr>
          <p:cNvPr id="9" name="Picture 8" descr="A white robot with a long arm&#10;&#10;Description automatically generated">
            <a:extLst>
              <a:ext uri="{FF2B5EF4-FFF2-40B4-BE49-F238E27FC236}">
                <a16:creationId xmlns:a16="http://schemas.microsoft.com/office/drawing/2014/main" id="{8F4F524D-829E-B279-C818-DF9BE9CA6C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13" y="1970741"/>
            <a:ext cx="2576195" cy="1914525"/>
          </a:xfrm>
          <a:prstGeom prst="rect">
            <a:avLst/>
          </a:prstGeom>
        </p:spPr>
      </p:pic>
      <p:pic>
        <p:nvPicPr>
          <p:cNvPr id="10" name="Picture 9" descr="Ingen beskrivelse er tilgjengelig.">
            <a:extLst>
              <a:ext uri="{FF2B5EF4-FFF2-40B4-BE49-F238E27FC236}">
                <a16:creationId xmlns:a16="http://schemas.microsoft.com/office/drawing/2014/main" id="{1DB4B2FC-2841-3D1F-E4A8-3BE1C0C5E0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13" y="4002253"/>
            <a:ext cx="2576195" cy="192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Ingen beskrivelse er tilgjengelig.">
            <a:extLst>
              <a:ext uri="{FF2B5EF4-FFF2-40B4-BE49-F238E27FC236}">
                <a16:creationId xmlns:a16="http://schemas.microsoft.com/office/drawing/2014/main" id="{63FEC5EA-932A-8C31-C200-151938C52B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935168"/>
            <a:ext cx="2389935" cy="3960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44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i">
  <a:themeElements>
    <a:clrScheme name="Galleri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i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i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A5345CE0CDB60498800D1461EA7EF4F" ma:contentTypeVersion="6" ma:contentTypeDescription="Opprett et nytt dokument." ma:contentTypeScope="" ma:versionID="b10f796fad2d632a80cfdd6902e71ba3">
  <xsd:schema xmlns:xsd="http://www.w3.org/2001/XMLSchema" xmlns:xs="http://www.w3.org/2001/XMLSchema" xmlns:p="http://schemas.microsoft.com/office/2006/metadata/properties" xmlns:ns2="fc935002-aac8-4abc-8c4c-075b0d3a7afd" targetNamespace="http://schemas.microsoft.com/office/2006/metadata/properties" ma:root="true" ma:fieldsID="23974e3dade548403ae022db4c259a8c" ns2:_="">
    <xsd:import namespace="fc935002-aac8-4abc-8c4c-075b0d3a7a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935002-aac8-4abc-8c4c-075b0d3a7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9CEC52-022A-432E-A3BD-681D0B3DCBBF}">
  <ds:schemaRefs>
    <ds:schemaRef ds:uri="fc935002-aac8-4abc-8c4c-075b0d3a7a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5573F38-AD03-4FF0-B082-86CD200CC186}"/>
</file>

<file path=customXml/itemProps3.xml><?xml version="1.0" encoding="utf-8"?>
<ds:datastoreItem xmlns:ds="http://schemas.openxmlformats.org/officeDocument/2006/customXml" ds:itemID="{34F52EDA-5111-457E-8CC7-31790D746D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6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Galleri</vt:lpstr>
      <vt:lpstr>Final presentation </vt:lpstr>
      <vt:lpstr>GANTT diagram</vt:lpstr>
      <vt:lpstr>Technical difficulties</vt:lpstr>
      <vt:lpstr>Design – robot base</vt:lpstr>
      <vt:lpstr>Design – robot arm </vt:lpstr>
      <vt:lpstr>Simulation in gazebo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Design Review</dc:title>
  <dc:creator>Tormod Stautland Stokka</dc:creator>
  <cp:revision>1</cp:revision>
  <dcterms:created xsi:type="dcterms:W3CDTF">2023-10-04T16:09:26Z</dcterms:created>
  <dcterms:modified xsi:type="dcterms:W3CDTF">2023-11-15T11:30:38Z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0x010100BA5345CE0CDB60498800D1461EA7EF4F</vt:lpwstr>
  </property>
</Properties>
</file>